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A671445-803E-9B25-6F10-0CA0DABA54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C065475-3556-DB90-C334-4B37BF5988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2EB27E3-478A-57AF-0D73-3C62927AB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D3C-C326-4D19-B3F2-FCE193A301EA}" type="datetimeFigureOut">
              <a:rPr lang="ko-KR" altLang="en-US" smtClean="0"/>
              <a:t>2022-11-08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929357E-5BD2-0CF0-FCA9-4AF4C1304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84DA835-1018-B0A4-9BD4-163A1FE69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B0249-82A3-44EA-AC81-456AC0A8E33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000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AB30407-09CE-4F88-C6EA-14039E9DD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562FC68-4010-CEA4-3C80-3FC7324832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39926A8-7A49-6F73-E627-359CF60E8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D3C-C326-4D19-B3F2-FCE193A301EA}" type="datetimeFigureOut">
              <a:rPr lang="ko-KR" altLang="en-US" smtClean="0"/>
              <a:t>2022-11-08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DF5615-49B7-5CB0-53A8-21D5B813B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16DFD53-7992-C42C-9BA9-6CAC5187A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B0249-82A3-44EA-AC81-456AC0A8E33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3582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04E7FDCA-E1D7-B69E-2583-39CCC8D155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BE9BC3F-C503-1B6D-4A88-D7523FE5FF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E5ACB90-D566-0F76-74E5-9A05F24B2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D3C-C326-4D19-B3F2-FCE193A301EA}" type="datetimeFigureOut">
              <a:rPr lang="ko-KR" altLang="en-US" smtClean="0"/>
              <a:t>2022-11-08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247A20E-1A8F-C6F6-1930-8D259B1BF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3235E38-0545-9BDA-9EE8-0F657F6E3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B0249-82A3-44EA-AC81-456AC0A8E33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31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7093517-D31B-9C4B-C933-4936B8D5C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2F70CAB-3D6A-7B56-687F-3999F18A7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846EB5B-DFFE-D420-2562-27A34576C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D3C-C326-4D19-B3F2-FCE193A301EA}" type="datetimeFigureOut">
              <a:rPr lang="ko-KR" altLang="en-US" smtClean="0"/>
              <a:t>2022-11-08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56151E7-3E76-2C87-8DBC-E75979508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344C5B6-BAB6-BC6D-4F71-4F78353C8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B0249-82A3-44EA-AC81-456AC0A8E33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4537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C627DAB-884E-45D7-D1D6-66EEF8AE3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2C9F472-671A-0D5D-145B-8018008BD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2AEA0F6-254D-8814-25D2-3D5FC678F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D3C-C326-4D19-B3F2-FCE193A301EA}" type="datetimeFigureOut">
              <a:rPr lang="ko-KR" altLang="en-US" smtClean="0"/>
              <a:t>2022-11-08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628B820-F5D2-B600-11FE-363BF2226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E6DC348-1260-3FE9-D00C-A217F376A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B0249-82A3-44EA-AC81-456AC0A8E33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2861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B4C658B-B1FB-28C8-9613-8FCEB5CE4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F794BCD-03DF-1622-E4BB-25D47837A7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3EAC43C-BC97-788B-4FD9-1FC10A0CDE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9D63741-E04A-BE5D-427F-0BC0FE101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D3C-C326-4D19-B3F2-FCE193A301EA}" type="datetimeFigureOut">
              <a:rPr lang="ko-KR" altLang="en-US" smtClean="0"/>
              <a:t>2022-11-08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03A77B5-3975-0F7E-49AE-3EB6ADA10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23F00C7-074A-663A-D60F-E216F0142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B0249-82A3-44EA-AC81-456AC0A8E33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3379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09903EE-48E5-EB40-C437-4CE4215D2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9E82EB7-2633-10F3-7680-9EF165941D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E4CC49F-994E-800C-A960-CAA7739EE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AA1110A-E272-F142-0E3F-5D75CBF292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64217CB-1C6F-99C5-F801-CDBFA1C092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CCCA1BBB-9F7D-B535-96A5-E85D347CA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D3C-C326-4D19-B3F2-FCE193A301EA}" type="datetimeFigureOut">
              <a:rPr lang="ko-KR" altLang="en-US" smtClean="0"/>
              <a:t>2022-11-08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606E931-01B5-B30D-C7A7-766040F2A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BA05763-53FD-0132-C688-15DD41561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B0249-82A3-44EA-AC81-456AC0A8E33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7582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7FD8DC8-6A5B-D798-AEEB-E9ECB8879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DA0F2348-BD6E-F082-834A-A747339A3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D3C-C326-4D19-B3F2-FCE193A301EA}" type="datetimeFigureOut">
              <a:rPr lang="ko-KR" altLang="en-US" smtClean="0"/>
              <a:t>2022-11-08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E92EFD8-E3D6-8369-E314-99FC13003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93AA393-287A-CE70-F6A9-3BDF7F918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B0249-82A3-44EA-AC81-456AC0A8E33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6132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B15F8900-C8B0-5803-089F-1C94C1911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D3C-C326-4D19-B3F2-FCE193A301EA}" type="datetimeFigureOut">
              <a:rPr lang="ko-KR" altLang="en-US" smtClean="0"/>
              <a:t>2022-11-08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F64C757-431B-0814-1DEF-ABD56D976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E34A95C-4ED7-4E9F-14DE-CAFBF6C34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B0249-82A3-44EA-AC81-456AC0A8E33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9304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8274581-9170-9A4D-697D-5399576A8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547426-CBA0-C1D3-A700-14364A3A5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A881664-12DF-9FC3-0DBC-47DCD694EC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D71249B-3A0E-7425-33B9-EBC436BB9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D3C-C326-4D19-B3F2-FCE193A301EA}" type="datetimeFigureOut">
              <a:rPr lang="ko-KR" altLang="en-US" smtClean="0"/>
              <a:t>2022-11-08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58071C7-6A3F-BDDF-C49B-4D9F331FD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8874D1B-F928-1010-908E-4F5F6DAF5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B0249-82A3-44EA-AC81-456AC0A8E33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010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99ACE7-4761-9081-5EFC-0CC8D76B6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045B13B-C54A-6FD6-F378-9A5C4B227E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35572C3-E5AD-C5EB-91F3-121881914F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657849F-56C2-D2A4-428B-DB29A1F6D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D3C-C326-4D19-B3F2-FCE193A301EA}" type="datetimeFigureOut">
              <a:rPr lang="ko-KR" altLang="en-US" smtClean="0"/>
              <a:t>2022-11-08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D845406-4765-B027-4705-859BB5737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5F9C7CD-F029-C5B5-A9F0-E7736C21B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B0249-82A3-44EA-AC81-456AC0A8E33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7118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19C70329-8FD5-ED5B-B501-964F51A74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3642603-4D32-4494-1688-06E24FE04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6E0273F-772C-1BB5-0A75-9E8CF6AB54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AAD3C-C326-4D19-B3F2-FCE193A301EA}" type="datetimeFigureOut">
              <a:rPr lang="ko-KR" altLang="en-US" smtClean="0"/>
              <a:t>2022-11-08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33D5926-163F-F72E-5D60-5EE3DB169D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AC56C0A-DFB6-EB6C-2E7B-C9D1C34031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B0249-82A3-44EA-AC81-456AC0A8E33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303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B09C491-BDD9-E0F2-7DE1-8A63E5D5C76D}"/>
              </a:ext>
            </a:extLst>
          </p:cNvPr>
          <p:cNvSpPr/>
          <p:nvPr/>
        </p:nvSpPr>
        <p:spPr>
          <a:xfrm>
            <a:off x="2087592" y="2294626"/>
            <a:ext cx="1337095" cy="8712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GPU Server</a:t>
            </a:r>
            <a:endParaRPr lang="ko-KR" altLang="en-US" dirty="0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BB233E87-474A-8999-B3C5-B83545DD4C02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3424687" y="2730260"/>
            <a:ext cx="219973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4A27A49-5774-856E-8C0D-77CE1E82B14F}"/>
              </a:ext>
            </a:extLst>
          </p:cNvPr>
          <p:cNvSpPr txBox="1"/>
          <p:nvPr/>
        </p:nvSpPr>
        <p:spPr>
          <a:xfrm>
            <a:off x="3000532" y="1906745"/>
            <a:ext cx="848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1Gbps</a:t>
            </a:r>
            <a:endParaRPr lang="ko-KR" alt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A886BC6-56D6-0390-6D6D-AA8056CE2692}"/>
              </a:ext>
            </a:extLst>
          </p:cNvPr>
          <p:cNvSpPr txBox="1"/>
          <p:nvPr/>
        </p:nvSpPr>
        <p:spPr>
          <a:xfrm>
            <a:off x="5200267" y="1906745"/>
            <a:ext cx="848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1Gbps</a:t>
            </a:r>
            <a:endParaRPr lang="ko-KR" alt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051660-AB3B-B73C-11D8-22E724DBD998}"/>
              </a:ext>
            </a:extLst>
          </p:cNvPr>
          <p:cNvSpPr txBox="1"/>
          <p:nvPr/>
        </p:nvSpPr>
        <p:spPr>
          <a:xfrm>
            <a:off x="3659074" y="2796562"/>
            <a:ext cx="16145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dirty="0"/>
              <a:t>cat.5e or cat6</a:t>
            </a:r>
          </a:p>
          <a:p>
            <a:pPr algn="ctr"/>
            <a:r>
              <a:rPr lang="en-US" altLang="ko-KR" dirty="0"/>
              <a:t>1Gbps</a:t>
            </a:r>
            <a:endParaRPr lang="ko-KR" alt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13D3FAB-BE87-A098-F3C1-2F9AFDB898E0}"/>
              </a:ext>
            </a:extLst>
          </p:cNvPr>
          <p:cNvSpPr txBox="1"/>
          <p:nvPr/>
        </p:nvSpPr>
        <p:spPr>
          <a:xfrm>
            <a:off x="3735215" y="2294627"/>
            <a:ext cx="1462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b="1" dirty="0"/>
              <a:t>70~90MB/s</a:t>
            </a:r>
            <a:endParaRPr lang="ko-KR" altLang="en-US" b="1" dirty="0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07E3F1E2-1A7E-A192-156B-42FB6873537B}"/>
              </a:ext>
            </a:extLst>
          </p:cNvPr>
          <p:cNvSpPr/>
          <p:nvPr/>
        </p:nvSpPr>
        <p:spPr>
          <a:xfrm>
            <a:off x="5624422" y="2294626"/>
            <a:ext cx="1495248" cy="8712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NAS</a:t>
            </a:r>
            <a:endParaRPr lang="ko-KR" altLang="en-US" dirty="0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208585C4-84FE-82D7-134E-BEE168BD6118}"/>
              </a:ext>
            </a:extLst>
          </p:cNvPr>
          <p:cNvSpPr/>
          <p:nvPr/>
        </p:nvSpPr>
        <p:spPr>
          <a:xfrm>
            <a:off x="5624422" y="3841559"/>
            <a:ext cx="471578" cy="10092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HDD</a:t>
            </a:r>
            <a:endParaRPr lang="ko-KR" altLang="en-US" dirty="0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AC861F23-9D39-7083-8E9B-BFA0F9B598A3}"/>
              </a:ext>
            </a:extLst>
          </p:cNvPr>
          <p:cNvSpPr/>
          <p:nvPr/>
        </p:nvSpPr>
        <p:spPr>
          <a:xfrm>
            <a:off x="6136257" y="3841559"/>
            <a:ext cx="471578" cy="10092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HDD</a:t>
            </a:r>
            <a:endParaRPr lang="ko-KR" altLang="en-US" dirty="0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8EB1B8E8-A043-B76A-3000-5E68DBAD2F56}"/>
              </a:ext>
            </a:extLst>
          </p:cNvPr>
          <p:cNvSpPr/>
          <p:nvPr/>
        </p:nvSpPr>
        <p:spPr>
          <a:xfrm>
            <a:off x="6648092" y="3841559"/>
            <a:ext cx="471578" cy="10092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HDD</a:t>
            </a:r>
            <a:endParaRPr lang="ko-KR" altLang="en-US" dirty="0"/>
          </a:p>
        </p:txBody>
      </p:sp>
      <p:cxnSp>
        <p:nvCxnSpPr>
          <p:cNvPr id="19" name="직선 연결선 18">
            <a:extLst>
              <a:ext uri="{FF2B5EF4-FFF2-40B4-BE49-F238E27FC236}">
                <a16:creationId xmlns:a16="http://schemas.microsoft.com/office/drawing/2014/main" id="{45F04DBE-D185-9E4A-D9D4-5A4054A63248}"/>
              </a:ext>
            </a:extLst>
          </p:cNvPr>
          <p:cNvCxnSpPr>
            <a:cxnSpLocks/>
            <a:endCxn id="16" idx="0"/>
          </p:cNvCxnSpPr>
          <p:nvPr/>
        </p:nvCxnSpPr>
        <p:spPr>
          <a:xfrm>
            <a:off x="5860211" y="3165894"/>
            <a:ext cx="0" cy="67566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>
            <a:extLst>
              <a:ext uri="{FF2B5EF4-FFF2-40B4-BE49-F238E27FC236}">
                <a16:creationId xmlns:a16="http://schemas.microsoft.com/office/drawing/2014/main" id="{0B6EF601-0219-04BE-61F8-134BA79112AC}"/>
              </a:ext>
            </a:extLst>
          </p:cNvPr>
          <p:cNvCxnSpPr>
            <a:cxnSpLocks/>
          </p:cNvCxnSpPr>
          <p:nvPr/>
        </p:nvCxnSpPr>
        <p:spPr>
          <a:xfrm>
            <a:off x="6372046" y="3165894"/>
            <a:ext cx="0" cy="67566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59104394-3BA9-7495-A6B6-8555DAB4FB98}"/>
              </a:ext>
            </a:extLst>
          </p:cNvPr>
          <p:cNvCxnSpPr>
            <a:cxnSpLocks/>
          </p:cNvCxnSpPr>
          <p:nvPr/>
        </p:nvCxnSpPr>
        <p:spPr>
          <a:xfrm>
            <a:off x="6883881" y="3165894"/>
            <a:ext cx="0" cy="67566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C761827-FCB7-1803-8A23-8F02F959F127}"/>
              </a:ext>
            </a:extLst>
          </p:cNvPr>
          <p:cNvSpPr txBox="1"/>
          <p:nvPr/>
        </p:nvSpPr>
        <p:spPr>
          <a:xfrm>
            <a:off x="6883881" y="3184443"/>
            <a:ext cx="1696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일반</a:t>
            </a:r>
            <a:r>
              <a:rPr lang="en-US" altLang="ko-KR" dirty="0"/>
              <a:t>: 200MB/s</a:t>
            </a:r>
            <a:endParaRPr lang="ko-KR" alt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DA06FD6-2ACE-2FDA-D5DE-FE7A5F39FFEA}"/>
              </a:ext>
            </a:extLst>
          </p:cNvPr>
          <p:cNvSpPr txBox="1"/>
          <p:nvPr/>
        </p:nvSpPr>
        <p:spPr>
          <a:xfrm>
            <a:off x="6883881" y="3503726"/>
            <a:ext cx="1519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RAID0: X2~3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8030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B09C491-BDD9-E0F2-7DE1-8A63E5D5C76D}"/>
              </a:ext>
            </a:extLst>
          </p:cNvPr>
          <p:cNvSpPr/>
          <p:nvPr/>
        </p:nvSpPr>
        <p:spPr>
          <a:xfrm>
            <a:off x="1238640" y="3429000"/>
            <a:ext cx="1337095" cy="8712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GPU Server</a:t>
            </a:r>
            <a:endParaRPr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B1018A19-CC98-DE82-3937-9E073E67B19D}"/>
              </a:ext>
            </a:extLst>
          </p:cNvPr>
          <p:cNvSpPr/>
          <p:nvPr/>
        </p:nvSpPr>
        <p:spPr>
          <a:xfrm>
            <a:off x="8927620" y="3429000"/>
            <a:ext cx="1495248" cy="8712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NAS</a:t>
            </a:r>
            <a:endParaRPr lang="ko-KR" altLang="en-US" dirty="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377D3597-7994-F8E9-9A4C-4A1C4CB9FACA}"/>
              </a:ext>
            </a:extLst>
          </p:cNvPr>
          <p:cNvSpPr/>
          <p:nvPr/>
        </p:nvSpPr>
        <p:spPr>
          <a:xfrm>
            <a:off x="8927620" y="4975933"/>
            <a:ext cx="471578" cy="10092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HDD</a:t>
            </a:r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30F2526B-C99B-B6AE-5FC6-1B19EE032857}"/>
              </a:ext>
            </a:extLst>
          </p:cNvPr>
          <p:cNvSpPr/>
          <p:nvPr/>
        </p:nvSpPr>
        <p:spPr>
          <a:xfrm>
            <a:off x="9439455" y="4975933"/>
            <a:ext cx="471578" cy="10092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HDD</a:t>
            </a:r>
            <a:endParaRPr lang="ko-KR" altLang="en-US" dirty="0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E69B0BCE-9BE1-CAA5-F8A3-4977EA4DD4F9}"/>
              </a:ext>
            </a:extLst>
          </p:cNvPr>
          <p:cNvSpPr/>
          <p:nvPr/>
        </p:nvSpPr>
        <p:spPr>
          <a:xfrm>
            <a:off x="9951290" y="4975933"/>
            <a:ext cx="471578" cy="10092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HDD</a:t>
            </a:r>
            <a:endParaRPr lang="ko-KR" alt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4A27A49-5774-856E-8C0D-77CE1E82B14F}"/>
              </a:ext>
            </a:extLst>
          </p:cNvPr>
          <p:cNvSpPr txBox="1"/>
          <p:nvPr/>
        </p:nvSpPr>
        <p:spPr>
          <a:xfrm>
            <a:off x="2151580" y="3041119"/>
            <a:ext cx="848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1Gbps</a:t>
            </a:r>
            <a:endParaRPr lang="ko-KR" alt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051660-AB3B-B73C-11D8-22E724DBD998}"/>
              </a:ext>
            </a:extLst>
          </p:cNvPr>
          <p:cNvSpPr txBox="1"/>
          <p:nvPr/>
        </p:nvSpPr>
        <p:spPr>
          <a:xfrm>
            <a:off x="2810122" y="4070851"/>
            <a:ext cx="16145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dirty="0"/>
              <a:t>cat.5e or cat6</a:t>
            </a:r>
          </a:p>
          <a:p>
            <a:pPr algn="ctr"/>
            <a:r>
              <a:rPr lang="en-US" altLang="ko-KR" dirty="0"/>
              <a:t>1Gbps</a:t>
            </a:r>
            <a:endParaRPr lang="ko-KR" altLang="en-US" dirty="0"/>
          </a:p>
        </p:txBody>
      </p:sp>
      <p:pic>
        <p:nvPicPr>
          <p:cNvPr id="1026" name="Picture 2" descr="네트워크 스위치 | 주니퍼 네트웍스">
            <a:extLst>
              <a:ext uri="{FF2B5EF4-FFF2-40B4-BE49-F238E27FC236}">
                <a16:creationId xmlns:a16="http://schemas.microsoft.com/office/drawing/2014/main" id="{FA655676-5EE0-0B15-E100-CE951F10FC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1947" y="778821"/>
            <a:ext cx="4983775" cy="1245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연결선: 꺾임 14">
            <a:extLst>
              <a:ext uri="{FF2B5EF4-FFF2-40B4-BE49-F238E27FC236}">
                <a16:creationId xmlns:a16="http://schemas.microsoft.com/office/drawing/2014/main" id="{3497057A-35FD-1D8D-6DAD-88CDCCA4CF3D}"/>
              </a:ext>
            </a:extLst>
          </p:cNvPr>
          <p:cNvCxnSpPr>
            <a:cxnSpLocks/>
          </p:cNvCxnSpPr>
          <p:nvPr/>
        </p:nvCxnSpPr>
        <p:spPr>
          <a:xfrm rot="10800000">
            <a:off x="6832126" y="1386696"/>
            <a:ext cx="2095495" cy="2363638"/>
          </a:xfrm>
          <a:prstGeom prst="bentConnector2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연결선: 꺾임 15">
            <a:extLst>
              <a:ext uri="{FF2B5EF4-FFF2-40B4-BE49-F238E27FC236}">
                <a16:creationId xmlns:a16="http://schemas.microsoft.com/office/drawing/2014/main" id="{59287BE6-AA41-95BC-5475-525FEED41392}"/>
              </a:ext>
            </a:extLst>
          </p:cNvPr>
          <p:cNvCxnSpPr>
            <a:cxnSpLocks/>
            <a:stCxn id="5" idx="1"/>
          </p:cNvCxnSpPr>
          <p:nvPr/>
        </p:nvCxnSpPr>
        <p:spPr>
          <a:xfrm rot="10800000">
            <a:off x="6660674" y="1500996"/>
            <a:ext cx="2266946" cy="2363638"/>
          </a:xfrm>
          <a:prstGeom prst="bentConnector2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연결선: 꺾임 16">
            <a:extLst>
              <a:ext uri="{FF2B5EF4-FFF2-40B4-BE49-F238E27FC236}">
                <a16:creationId xmlns:a16="http://schemas.microsoft.com/office/drawing/2014/main" id="{97B726ED-3709-92EE-AD41-951CC88951F7}"/>
              </a:ext>
            </a:extLst>
          </p:cNvPr>
          <p:cNvCxnSpPr>
            <a:cxnSpLocks/>
          </p:cNvCxnSpPr>
          <p:nvPr/>
        </p:nvCxnSpPr>
        <p:spPr>
          <a:xfrm rot="10800000">
            <a:off x="6532000" y="1516094"/>
            <a:ext cx="2395621" cy="2462841"/>
          </a:xfrm>
          <a:prstGeom prst="bentConnector2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연결선: 꺾임 22">
            <a:extLst>
              <a:ext uri="{FF2B5EF4-FFF2-40B4-BE49-F238E27FC236}">
                <a16:creationId xmlns:a16="http://schemas.microsoft.com/office/drawing/2014/main" id="{DB87B027-BE11-7E17-9732-C3719855E457}"/>
              </a:ext>
            </a:extLst>
          </p:cNvPr>
          <p:cNvCxnSpPr>
            <a:endCxn id="4" idx="3"/>
          </p:cNvCxnSpPr>
          <p:nvPr/>
        </p:nvCxnSpPr>
        <p:spPr>
          <a:xfrm rot="5400000">
            <a:off x="2417928" y="1658804"/>
            <a:ext cx="2363638" cy="2048023"/>
          </a:xfrm>
          <a:prstGeom prst="bentConnector2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연결선: 꺾임 25">
            <a:extLst>
              <a:ext uri="{FF2B5EF4-FFF2-40B4-BE49-F238E27FC236}">
                <a16:creationId xmlns:a16="http://schemas.microsoft.com/office/drawing/2014/main" id="{4FFBFDCE-95F4-84B5-F875-6766A982F9F5}"/>
              </a:ext>
            </a:extLst>
          </p:cNvPr>
          <p:cNvCxnSpPr>
            <a:cxnSpLocks/>
          </p:cNvCxnSpPr>
          <p:nvPr/>
        </p:nvCxnSpPr>
        <p:spPr>
          <a:xfrm rot="5400000">
            <a:off x="2494040" y="1681898"/>
            <a:ext cx="2350159" cy="2186763"/>
          </a:xfrm>
          <a:prstGeom prst="bentConnector3">
            <a:avLst>
              <a:gd name="adj1" fmla="val 99851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연결선: 꺾임 26">
            <a:extLst>
              <a:ext uri="{FF2B5EF4-FFF2-40B4-BE49-F238E27FC236}">
                <a16:creationId xmlns:a16="http://schemas.microsoft.com/office/drawing/2014/main" id="{C2702F8B-B6F3-1999-CC61-E07AD68EDE0C}"/>
              </a:ext>
            </a:extLst>
          </p:cNvPr>
          <p:cNvCxnSpPr>
            <a:cxnSpLocks/>
          </p:cNvCxnSpPr>
          <p:nvPr/>
        </p:nvCxnSpPr>
        <p:spPr>
          <a:xfrm rot="10800000" flipV="1">
            <a:off x="2575735" y="1681973"/>
            <a:ext cx="2381790" cy="2353739"/>
          </a:xfrm>
          <a:prstGeom prst="bentConnector3">
            <a:avLst>
              <a:gd name="adj1" fmla="val 1611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연결선: 꺾임 27">
            <a:extLst>
              <a:ext uri="{FF2B5EF4-FFF2-40B4-BE49-F238E27FC236}">
                <a16:creationId xmlns:a16="http://schemas.microsoft.com/office/drawing/2014/main" id="{FB88326B-1E2C-8ECF-B2C9-096D5382E337}"/>
              </a:ext>
            </a:extLst>
          </p:cNvPr>
          <p:cNvCxnSpPr>
            <a:cxnSpLocks/>
          </p:cNvCxnSpPr>
          <p:nvPr/>
        </p:nvCxnSpPr>
        <p:spPr>
          <a:xfrm rot="5400000">
            <a:off x="2389264" y="1700947"/>
            <a:ext cx="2273959" cy="1901015"/>
          </a:xfrm>
          <a:prstGeom prst="bentConnector2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연결선: 꺾임 28">
            <a:extLst>
              <a:ext uri="{FF2B5EF4-FFF2-40B4-BE49-F238E27FC236}">
                <a16:creationId xmlns:a16="http://schemas.microsoft.com/office/drawing/2014/main" id="{3E83A090-8BFB-5B8D-6DCB-286C806DB318}"/>
              </a:ext>
            </a:extLst>
          </p:cNvPr>
          <p:cNvCxnSpPr>
            <a:cxnSpLocks/>
          </p:cNvCxnSpPr>
          <p:nvPr/>
        </p:nvCxnSpPr>
        <p:spPr>
          <a:xfrm rot="10800000">
            <a:off x="6405994" y="1620873"/>
            <a:ext cx="2521627" cy="2462837"/>
          </a:xfrm>
          <a:prstGeom prst="bentConnector3">
            <a:avLst>
              <a:gd name="adj1" fmla="val 101749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A60B4771-C83C-D7EA-2F18-306534EA4E89}"/>
              </a:ext>
            </a:extLst>
          </p:cNvPr>
          <p:cNvSpPr txBox="1"/>
          <p:nvPr/>
        </p:nvSpPr>
        <p:spPr>
          <a:xfrm>
            <a:off x="2151580" y="2682815"/>
            <a:ext cx="848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1Gbps</a:t>
            </a:r>
            <a:endParaRPr lang="ko-KR" alt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91D836A-C230-D4E9-CF30-ECC519238B1D}"/>
              </a:ext>
            </a:extLst>
          </p:cNvPr>
          <p:cNvSpPr txBox="1"/>
          <p:nvPr/>
        </p:nvSpPr>
        <p:spPr>
          <a:xfrm>
            <a:off x="2151580" y="2311294"/>
            <a:ext cx="848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1Gbps</a:t>
            </a:r>
            <a:endParaRPr lang="ko-KR" alt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E1A5EA7-60F6-B3E5-0DCA-6EEB4212F996}"/>
              </a:ext>
            </a:extLst>
          </p:cNvPr>
          <p:cNvSpPr txBox="1"/>
          <p:nvPr/>
        </p:nvSpPr>
        <p:spPr>
          <a:xfrm>
            <a:off x="2151580" y="1948369"/>
            <a:ext cx="848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1Gbps</a:t>
            </a:r>
            <a:endParaRPr lang="ko-KR" alt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53CBD4E-0393-FC12-3E95-9612BF276104}"/>
              </a:ext>
            </a:extLst>
          </p:cNvPr>
          <p:cNvSpPr txBox="1"/>
          <p:nvPr/>
        </p:nvSpPr>
        <p:spPr>
          <a:xfrm>
            <a:off x="8503466" y="3041119"/>
            <a:ext cx="848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1Gbps</a:t>
            </a:r>
            <a:endParaRPr lang="ko-KR" alt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613C2DE-E0B6-90A0-EC85-37BFBC93D9D4}"/>
              </a:ext>
            </a:extLst>
          </p:cNvPr>
          <p:cNvSpPr txBox="1"/>
          <p:nvPr/>
        </p:nvSpPr>
        <p:spPr>
          <a:xfrm>
            <a:off x="8503466" y="2682815"/>
            <a:ext cx="848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1Gbps</a:t>
            </a:r>
            <a:endParaRPr lang="ko-KR" altLang="en-US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32854D3-5C55-1E49-4473-4E9BD155368D}"/>
              </a:ext>
            </a:extLst>
          </p:cNvPr>
          <p:cNvSpPr txBox="1"/>
          <p:nvPr/>
        </p:nvSpPr>
        <p:spPr>
          <a:xfrm>
            <a:off x="8503466" y="2311294"/>
            <a:ext cx="848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1Gbps</a:t>
            </a:r>
            <a:endParaRPr lang="ko-KR" alt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C979CCC-2771-7E6A-721F-23A51BC7ABCD}"/>
              </a:ext>
            </a:extLst>
          </p:cNvPr>
          <p:cNvSpPr txBox="1"/>
          <p:nvPr/>
        </p:nvSpPr>
        <p:spPr>
          <a:xfrm>
            <a:off x="8503466" y="1948369"/>
            <a:ext cx="848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1Gbps</a:t>
            </a:r>
            <a:endParaRPr lang="ko-KR" altLang="en-US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B62EA3C-E3B9-AD71-6C41-1F078CDB05AF}"/>
              </a:ext>
            </a:extLst>
          </p:cNvPr>
          <p:cNvSpPr txBox="1"/>
          <p:nvPr/>
        </p:nvSpPr>
        <p:spPr>
          <a:xfrm>
            <a:off x="7072600" y="4070850"/>
            <a:ext cx="16145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dirty="0"/>
              <a:t>cat.5e or cat6</a:t>
            </a:r>
          </a:p>
          <a:p>
            <a:pPr algn="ctr"/>
            <a:r>
              <a:rPr lang="en-US" altLang="ko-KR" dirty="0"/>
              <a:t>1Gbps</a:t>
            </a:r>
            <a:endParaRPr lang="ko-KR" altLang="en-US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DAB7ABE-8B5B-EC59-6188-1150132379EA}"/>
              </a:ext>
            </a:extLst>
          </p:cNvPr>
          <p:cNvSpPr txBox="1"/>
          <p:nvPr/>
        </p:nvSpPr>
        <p:spPr>
          <a:xfrm>
            <a:off x="5141845" y="3679968"/>
            <a:ext cx="1162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/>
              <a:t>300MB/s</a:t>
            </a:r>
            <a:endParaRPr lang="ko-KR" altLang="en-US" b="1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B091748-5995-9E55-3B50-8C7FA11B8D4B}"/>
              </a:ext>
            </a:extLst>
          </p:cNvPr>
          <p:cNvSpPr txBox="1"/>
          <p:nvPr/>
        </p:nvSpPr>
        <p:spPr>
          <a:xfrm>
            <a:off x="4188859" y="671373"/>
            <a:ext cx="3068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Bonding</a:t>
            </a:r>
            <a:r>
              <a:rPr lang="ko-KR" altLang="en-US" dirty="0"/>
              <a:t>을 지원하는 스위치</a:t>
            </a:r>
          </a:p>
        </p:txBody>
      </p:sp>
      <p:cxnSp>
        <p:nvCxnSpPr>
          <p:cNvPr id="42" name="직선 연결선 41">
            <a:extLst>
              <a:ext uri="{FF2B5EF4-FFF2-40B4-BE49-F238E27FC236}">
                <a16:creationId xmlns:a16="http://schemas.microsoft.com/office/drawing/2014/main" id="{8A7A79FB-6882-9558-5486-0E8243A3A2AD}"/>
              </a:ext>
            </a:extLst>
          </p:cNvPr>
          <p:cNvCxnSpPr>
            <a:cxnSpLocks/>
            <a:endCxn id="6" idx="0"/>
          </p:cNvCxnSpPr>
          <p:nvPr/>
        </p:nvCxnSpPr>
        <p:spPr>
          <a:xfrm>
            <a:off x="9163409" y="4300268"/>
            <a:ext cx="0" cy="67566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46">
            <a:extLst>
              <a:ext uri="{FF2B5EF4-FFF2-40B4-BE49-F238E27FC236}">
                <a16:creationId xmlns:a16="http://schemas.microsoft.com/office/drawing/2014/main" id="{42FAB58D-F7A1-8F7A-F842-B8474C361E90}"/>
              </a:ext>
            </a:extLst>
          </p:cNvPr>
          <p:cNvCxnSpPr>
            <a:cxnSpLocks/>
          </p:cNvCxnSpPr>
          <p:nvPr/>
        </p:nvCxnSpPr>
        <p:spPr>
          <a:xfrm>
            <a:off x="9675244" y="4300268"/>
            <a:ext cx="0" cy="67566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직선 연결선 47">
            <a:extLst>
              <a:ext uri="{FF2B5EF4-FFF2-40B4-BE49-F238E27FC236}">
                <a16:creationId xmlns:a16="http://schemas.microsoft.com/office/drawing/2014/main" id="{BC4589B3-FDBE-46EB-2437-2898002E32CF}"/>
              </a:ext>
            </a:extLst>
          </p:cNvPr>
          <p:cNvCxnSpPr>
            <a:cxnSpLocks/>
          </p:cNvCxnSpPr>
          <p:nvPr/>
        </p:nvCxnSpPr>
        <p:spPr>
          <a:xfrm>
            <a:off x="10187079" y="4300268"/>
            <a:ext cx="0" cy="67566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CAD0E432-0236-A15D-1117-D47FEE0CD760}"/>
              </a:ext>
            </a:extLst>
          </p:cNvPr>
          <p:cNvSpPr txBox="1"/>
          <p:nvPr/>
        </p:nvSpPr>
        <p:spPr>
          <a:xfrm>
            <a:off x="10187079" y="4318817"/>
            <a:ext cx="1696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일반</a:t>
            </a:r>
            <a:r>
              <a:rPr lang="en-US" altLang="ko-KR" dirty="0"/>
              <a:t>: 200MB/s</a:t>
            </a:r>
            <a:endParaRPr lang="ko-KR" altLang="en-US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18EEF45-F4DC-8A0F-4850-67082438CB36}"/>
              </a:ext>
            </a:extLst>
          </p:cNvPr>
          <p:cNvSpPr txBox="1"/>
          <p:nvPr/>
        </p:nvSpPr>
        <p:spPr>
          <a:xfrm>
            <a:off x="10187079" y="4638100"/>
            <a:ext cx="1519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RAID0: X2~3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39171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B09C491-BDD9-E0F2-7DE1-8A63E5D5C76D}"/>
              </a:ext>
            </a:extLst>
          </p:cNvPr>
          <p:cNvSpPr/>
          <p:nvPr/>
        </p:nvSpPr>
        <p:spPr>
          <a:xfrm>
            <a:off x="1784638" y="2294626"/>
            <a:ext cx="1337095" cy="8712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GPU Server</a:t>
            </a:r>
            <a:endParaRPr lang="ko-KR" altLang="en-US" dirty="0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BB233E87-474A-8999-B3C5-B83545DD4C02}"/>
              </a:ext>
            </a:extLst>
          </p:cNvPr>
          <p:cNvCxnSpPr>
            <a:cxnSpLocks/>
            <a:stCxn id="4" idx="3"/>
            <a:endCxn id="15" idx="1"/>
          </p:cNvCxnSpPr>
          <p:nvPr/>
        </p:nvCxnSpPr>
        <p:spPr>
          <a:xfrm>
            <a:off x="3121733" y="2730260"/>
            <a:ext cx="250268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4A27A49-5774-856E-8C0D-77CE1E82B14F}"/>
              </a:ext>
            </a:extLst>
          </p:cNvPr>
          <p:cNvSpPr txBox="1"/>
          <p:nvPr/>
        </p:nvSpPr>
        <p:spPr>
          <a:xfrm>
            <a:off x="2795302" y="1906745"/>
            <a:ext cx="974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10Gbps</a:t>
            </a:r>
            <a:endParaRPr lang="ko-KR" alt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A886BC6-56D6-0390-6D6D-AA8056CE2692}"/>
              </a:ext>
            </a:extLst>
          </p:cNvPr>
          <p:cNvSpPr txBox="1"/>
          <p:nvPr/>
        </p:nvSpPr>
        <p:spPr>
          <a:xfrm>
            <a:off x="5200267" y="1906745"/>
            <a:ext cx="974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10Gbps</a:t>
            </a:r>
            <a:endParaRPr lang="ko-KR" alt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051660-AB3B-B73C-11D8-22E724DBD998}"/>
              </a:ext>
            </a:extLst>
          </p:cNvPr>
          <p:cNvSpPr txBox="1"/>
          <p:nvPr/>
        </p:nvSpPr>
        <p:spPr>
          <a:xfrm>
            <a:off x="3170614" y="2796562"/>
            <a:ext cx="24336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dirty="0"/>
              <a:t>cat5e or cat6 or cat7</a:t>
            </a:r>
          </a:p>
          <a:p>
            <a:pPr algn="ctr"/>
            <a:r>
              <a:rPr lang="en-US" altLang="ko-KR" dirty="0"/>
              <a:t>10Gbps</a:t>
            </a:r>
            <a:endParaRPr lang="ko-KR" alt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13D3FAB-BE87-A098-F3C1-2F9AFDB898E0}"/>
              </a:ext>
            </a:extLst>
          </p:cNvPr>
          <p:cNvSpPr txBox="1"/>
          <p:nvPr/>
        </p:nvSpPr>
        <p:spPr>
          <a:xfrm>
            <a:off x="3602166" y="2294627"/>
            <a:ext cx="1728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b="1" dirty="0"/>
              <a:t>700~800MB/s</a:t>
            </a:r>
            <a:endParaRPr lang="ko-KR" altLang="en-US" b="1" dirty="0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07E3F1E2-1A7E-A192-156B-42FB6873537B}"/>
              </a:ext>
            </a:extLst>
          </p:cNvPr>
          <p:cNvSpPr/>
          <p:nvPr/>
        </p:nvSpPr>
        <p:spPr>
          <a:xfrm>
            <a:off x="5624422" y="2294626"/>
            <a:ext cx="1495248" cy="8712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NAS</a:t>
            </a:r>
            <a:endParaRPr lang="ko-KR" altLang="en-US" dirty="0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208585C4-84FE-82D7-134E-BEE168BD6118}"/>
              </a:ext>
            </a:extLst>
          </p:cNvPr>
          <p:cNvSpPr/>
          <p:nvPr/>
        </p:nvSpPr>
        <p:spPr>
          <a:xfrm>
            <a:off x="5624422" y="3841559"/>
            <a:ext cx="471578" cy="10092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HDD</a:t>
            </a:r>
            <a:endParaRPr lang="ko-KR" altLang="en-US" dirty="0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AC861F23-9D39-7083-8E9B-BFA0F9B598A3}"/>
              </a:ext>
            </a:extLst>
          </p:cNvPr>
          <p:cNvSpPr/>
          <p:nvPr/>
        </p:nvSpPr>
        <p:spPr>
          <a:xfrm>
            <a:off x="6136257" y="3841559"/>
            <a:ext cx="471578" cy="10092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HDD</a:t>
            </a:r>
            <a:endParaRPr lang="ko-KR" altLang="en-US" dirty="0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8EB1B8E8-A043-B76A-3000-5E68DBAD2F56}"/>
              </a:ext>
            </a:extLst>
          </p:cNvPr>
          <p:cNvSpPr/>
          <p:nvPr/>
        </p:nvSpPr>
        <p:spPr>
          <a:xfrm>
            <a:off x="6648092" y="3841559"/>
            <a:ext cx="471578" cy="10092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HDD</a:t>
            </a:r>
            <a:endParaRPr lang="ko-KR" altLang="en-US" dirty="0"/>
          </a:p>
        </p:txBody>
      </p:sp>
      <p:cxnSp>
        <p:nvCxnSpPr>
          <p:cNvPr id="19" name="직선 연결선 18">
            <a:extLst>
              <a:ext uri="{FF2B5EF4-FFF2-40B4-BE49-F238E27FC236}">
                <a16:creationId xmlns:a16="http://schemas.microsoft.com/office/drawing/2014/main" id="{45F04DBE-D185-9E4A-D9D4-5A4054A63248}"/>
              </a:ext>
            </a:extLst>
          </p:cNvPr>
          <p:cNvCxnSpPr>
            <a:cxnSpLocks/>
            <a:endCxn id="16" idx="0"/>
          </p:cNvCxnSpPr>
          <p:nvPr/>
        </p:nvCxnSpPr>
        <p:spPr>
          <a:xfrm>
            <a:off x="5860211" y="3165894"/>
            <a:ext cx="0" cy="67566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>
            <a:extLst>
              <a:ext uri="{FF2B5EF4-FFF2-40B4-BE49-F238E27FC236}">
                <a16:creationId xmlns:a16="http://schemas.microsoft.com/office/drawing/2014/main" id="{0B6EF601-0219-04BE-61F8-134BA79112AC}"/>
              </a:ext>
            </a:extLst>
          </p:cNvPr>
          <p:cNvCxnSpPr>
            <a:cxnSpLocks/>
          </p:cNvCxnSpPr>
          <p:nvPr/>
        </p:nvCxnSpPr>
        <p:spPr>
          <a:xfrm>
            <a:off x="6372046" y="3165894"/>
            <a:ext cx="0" cy="67566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59104394-3BA9-7495-A6B6-8555DAB4FB98}"/>
              </a:ext>
            </a:extLst>
          </p:cNvPr>
          <p:cNvCxnSpPr>
            <a:cxnSpLocks/>
          </p:cNvCxnSpPr>
          <p:nvPr/>
        </p:nvCxnSpPr>
        <p:spPr>
          <a:xfrm>
            <a:off x="6883881" y="3165894"/>
            <a:ext cx="0" cy="67566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C761827-FCB7-1803-8A23-8F02F959F127}"/>
              </a:ext>
            </a:extLst>
          </p:cNvPr>
          <p:cNvSpPr txBox="1"/>
          <p:nvPr/>
        </p:nvSpPr>
        <p:spPr>
          <a:xfrm>
            <a:off x="6883881" y="3184443"/>
            <a:ext cx="1696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일반</a:t>
            </a:r>
            <a:r>
              <a:rPr lang="en-US" altLang="ko-KR" dirty="0"/>
              <a:t>: 200MB/s</a:t>
            </a:r>
            <a:endParaRPr lang="ko-KR" alt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DA06FD6-2ACE-2FDA-D5DE-FE7A5F39FFEA}"/>
              </a:ext>
            </a:extLst>
          </p:cNvPr>
          <p:cNvSpPr txBox="1"/>
          <p:nvPr/>
        </p:nvSpPr>
        <p:spPr>
          <a:xfrm>
            <a:off x="6883881" y="3503726"/>
            <a:ext cx="1519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RAID0: X2~3</a:t>
            </a:r>
            <a:endParaRPr lang="ko-KR" altLang="en-US" dirty="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4BAFE302-90A5-D323-D2AE-BD3924F3C7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0179" y="2663959"/>
            <a:ext cx="1838582" cy="129558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AC9B388-DC54-D3E1-E42B-3B202590731B}"/>
              </a:ext>
            </a:extLst>
          </p:cNvPr>
          <p:cNvSpPr txBox="1"/>
          <p:nvPr/>
        </p:nvSpPr>
        <p:spPr>
          <a:xfrm>
            <a:off x="8580179" y="2235356"/>
            <a:ext cx="2212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CAT7: 10Gbps </a:t>
            </a:r>
            <a:r>
              <a:rPr lang="ko-KR" altLang="en-US" dirty="0"/>
              <a:t>표준</a:t>
            </a:r>
          </a:p>
        </p:txBody>
      </p:sp>
    </p:spTree>
    <p:extLst>
      <p:ext uri="{BB962C8B-B14F-4D97-AF65-F5344CB8AC3E}">
        <p14:creationId xmlns:p14="http://schemas.microsoft.com/office/powerpoint/2010/main" val="4158441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593</TotalTime>
  <Words>95</Words>
  <Application>Microsoft Office PowerPoint</Application>
  <PresentationFormat>와이드스크린</PresentationFormat>
  <Paragraphs>46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6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임현석</dc:creator>
  <cp:lastModifiedBy>임현석</cp:lastModifiedBy>
  <cp:revision>1</cp:revision>
  <dcterms:created xsi:type="dcterms:W3CDTF">2022-11-08T03:29:24Z</dcterms:created>
  <dcterms:modified xsi:type="dcterms:W3CDTF">2022-11-08T13:22:55Z</dcterms:modified>
</cp:coreProperties>
</file>